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57" r:id="rId5"/>
    <p:sldId id="285" r:id="rId6"/>
    <p:sldId id="28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A1AD0A-0692-4083-8870-4D8E671182A7}">
          <p14:sldIdLst>
            <p14:sldId id="256"/>
            <p14:sldId id="258"/>
            <p14:sldId id="286"/>
            <p14:sldId id="257"/>
            <p14:sldId id="285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8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0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7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6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2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9EDF-F089-4DC3-9BB5-09069E474492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BB8A-1B7B-4A80-9F9F-672A86248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893" y="574430"/>
            <a:ext cx="9144000" cy="1458425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>
                <a:latin typeface="+mn-lt"/>
              </a:rPr>
              <a:t>Муниципальное казенное дошкольное образовательное учреждение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детский сад № </a:t>
            </a:r>
            <a:r>
              <a:rPr lang="ru-RU" sz="2000" b="1" dirty="0" smtClean="0">
                <a:latin typeface="+mn-lt"/>
              </a:rPr>
              <a:t>2 г. Острогожск Воронежской обл.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446" y="2039814"/>
            <a:ext cx="9144000" cy="2907323"/>
          </a:xfrm>
        </p:spPr>
        <p:txBody>
          <a:bodyPr>
            <a:noAutofit/>
          </a:bodyPr>
          <a:lstStyle/>
          <a:p>
            <a:r>
              <a:rPr lang="en-US" sz="3200" dirty="0"/>
              <a:t>IX</a:t>
            </a:r>
            <a:r>
              <a:rPr lang="ru-RU" sz="3200" dirty="0" smtClean="0"/>
              <a:t>Региональный </a:t>
            </a:r>
            <a:r>
              <a:rPr lang="ru-RU" sz="3200" dirty="0"/>
              <a:t>конкурс научно-исследовательских работ и тематических мероприятий экологической направленности «Сохраним пчелу – сохраним планету!»</a:t>
            </a:r>
            <a:r>
              <a:rPr lang="ru-RU" sz="7200" dirty="0"/>
              <a:t> </a:t>
            </a:r>
            <a:endParaRPr lang="ru-RU" sz="7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0523" y="5048200"/>
            <a:ext cx="467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Руководитель работы: Воробьева Л. А., воспитатель ДОУ</a:t>
            </a:r>
          </a:p>
          <a:p>
            <a:r>
              <a:rPr lang="ru-RU" sz="2400" dirty="0" smtClean="0"/>
              <a:t>Выполнил: Боброва Дарина,6 лет.</a:t>
            </a:r>
          </a:p>
        </p:txBody>
      </p:sp>
    </p:spTree>
    <p:extLst>
      <p:ext uri="{BB962C8B-B14F-4D97-AF65-F5344CB8AC3E}">
        <p14:creationId xmlns:p14="http://schemas.microsoft.com/office/powerpoint/2010/main" val="7239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img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96743"/>
            <a:ext cx="5416062" cy="39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8" y="621323"/>
            <a:ext cx="764344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</a:t>
            </a:r>
            <a:r>
              <a:rPr lang="ru-RU" sz="3200" b="1" dirty="0" smtClean="0"/>
              <a:t>Номинация</a:t>
            </a:r>
          </a:p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   Конкурс-выставка </a:t>
            </a:r>
            <a:r>
              <a:rPr lang="ru-RU" sz="3200" b="1" dirty="0"/>
              <a:t>изделий </a:t>
            </a:r>
            <a:endParaRPr lang="ru-RU" sz="3200" b="1" dirty="0" smtClean="0"/>
          </a:p>
          <a:p>
            <a:r>
              <a:rPr lang="ru-RU" sz="3200" b="1" dirty="0" smtClean="0"/>
              <a:t>    декоративно-прикладного </a:t>
            </a:r>
            <a:r>
              <a:rPr lang="ru-RU" sz="3200" b="1" dirty="0"/>
              <a:t>творчества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   </a:t>
            </a:r>
            <a:r>
              <a:rPr lang="ru-RU" sz="6600" dirty="0" smtClean="0"/>
              <a:t>«Медоносная </a:t>
            </a:r>
          </a:p>
          <a:p>
            <a:r>
              <a:rPr lang="ru-RU" sz="6600" dirty="0"/>
              <a:t> </a:t>
            </a:r>
            <a:r>
              <a:rPr lang="ru-RU" sz="6600" dirty="0" smtClean="0"/>
              <a:t>          труженица</a:t>
            </a:r>
            <a:r>
              <a:rPr lang="ru-RU" sz="6600" dirty="0"/>
              <a:t>»</a:t>
            </a:r>
            <a:r>
              <a:rPr lang="ru-RU" sz="6600" dirty="0" smtClean="0"/>
              <a:t>                     </a:t>
            </a:r>
            <a:endParaRPr lang="ru-RU" sz="66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08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101" y="0"/>
            <a:ext cx="51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466" y="1560878"/>
            <a:ext cx="569387" cy="71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юдмила\Desktop\НА КОНКУРС ПЧЕЛКА\IMG_20200302_14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5508"/>
            <a:ext cx="10386646" cy="67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8900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5138" y="550985"/>
            <a:ext cx="81592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Медоносная пчела – маленькая частичка живой природы. 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Она приносит большую пользу человеку: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дает  целебные продукты пчеловодства , которые 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используются  </a:t>
            </a:r>
            <a:r>
              <a:rPr lang="ru-RU" altLang="ru-RU" sz="2800" dirty="0">
                <a:latin typeface="Times New Roman" panose="02020603050405020304" pitchFamily="18" charset="0"/>
              </a:rPr>
              <a:t>в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медицине , в пище человека,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</a:rPr>
              <a:t>опыляет растения и увеличивается урожайность многих культур,</a:t>
            </a:r>
          </a:p>
          <a:p>
            <a:r>
              <a:rPr lang="ru-RU" altLang="ru-RU" sz="2800" dirty="0">
                <a:latin typeface="Times New Roman" panose="02020603050405020304" pitchFamily="18" charset="0"/>
              </a:rPr>
              <a:t>у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частвует в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экосистеме , помогает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строить дома другим существам и способствует здоровому росту растений и деревьев.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Давайте вместе беречь природу!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64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8900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9900" y="342900"/>
            <a:ext cx="2257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</a:rPr>
              <a:t>Выводы :</a:t>
            </a:r>
          </a:p>
          <a:p>
            <a:endParaRPr lang="ru-RU" alt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Людмила\Desktop\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938" y="-8731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103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казенное дошкольное образовательное учреждение детский сад № 2 г. Острогожск Воронежской обл.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Людмила</cp:lastModifiedBy>
  <cp:revision>120</cp:revision>
  <dcterms:created xsi:type="dcterms:W3CDTF">2017-11-08T11:30:34Z</dcterms:created>
  <dcterms:modified xsi:type="dcterms:W3CDTF">2020-03-06T18:43:48Z</dcterms:modified>
</cp:coreProperties>
</file>